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 Bold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27117" y="2032483"/>
            <a:ext cx="12633766" cy="6222035"/>
          </a:xfrm>
          <a:custGeom>
            <a:avLst/>
            <a:gdLst/>
            <a:ahLst/>
            <a:cxnLst/>
            <a:rect l="l" t="t" r="r" b="b"/>
            <a:pathLst>
              <a:path w="12633766" h="6222035">
                <a:moveTo>
                  <a:pt x="0" y="0"/>
                </a:moveTo>
                <a:lnTo>
                  <a:pt x="12633766" y="0"/>
                </a:lnTo>
                <a:lnTo>
                  <a:pt x="12633766" y="6222034"/>
                </a:lnTo>
                <a:lnTo>
                  <a:pt x="0" y="622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62531" cy="10441423"/>
          </a:xfrm>
          <a:custGeom>
            <a:avLst/>
            <a:gdLst/>
            <a:ahLst/>
            <a:cxnLst/>
            <a:rect l="l" t="t" r="r" b="b"/>
            <a:pathLst>
              <a:path w="18562531" h="10441423">
                <a:moveTo>
                  <a:pt x="0" y="0"/>
                </a:moveTo>
                <a:lnTo>
                  <a:pt x="18562531" y="0"/>
                </a:lnTo>
                <a:lnTo>
                  <a:pt x="18562531" y="10441423"/>
                </a:lnTo>
                <a:lnTo>
                  <a:pt x="0" y="1044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0175" y="2399499"/>
            <a:ext cx="13136836" cy="5849390"/>
          </a:xfrm>
          <a:custGeom>
            <a:avLst/>
            <a:gdLst/>
            <a:ahLst/>
            <a:cxnLst/>
            <a:rect l="l" t="t" r="r" b="b"/>
            <a:pathLst>
              <a:path w="13136836" h="5849390">
                <a:moveTo>
                  <a:pt x="0" y="0"/>
                </a:moveTo>
                <a:lnTo>
                  <a:pt x="13136836" y="0"/>
                </a:lnTo>
                <a:lnTo>
                  <a:pt x="13136836" y="5849390"/>
                </a:lnTo>
                <a:lnTo>
                  <a:pt x="0" y="584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09219"/>
            <a:ext cx="13876208" cy="6829356"/>
          </a:xfrm>
          <a:custGeom>
            <a:avLst/>
            <a:gdLst/>
            <a:ahLst/>
            <a:cxnLst/>
            <a:rect l="l" t="t" r="r" b="b"/>
            <a:pathLst>
              <a:path w="13876208" h="6829356">
                <a:moveTo>
                  <a:pt x="0" y="0"/>
                </a:moveTo>
                <a:lnTo>
                  <a:pt x="13876208" y="0"/>
                </a:lnTo>
                <a:lnTo>
                  <a:pt x="13876208" y="6829356"/>
                </a:lnTo>
                <a:lnTo>
                  <a:pt x="0" y="682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481" y="2407465"/>
            <a:ext cx="14891205" cy="6850835"/>
          </a:xfrm>
          <a:custGeom>
            <a:avLst/>
            <a:gdLst/>
            <a:ahLst/>
            <a:cxnLst/>
            <a:rect l="l" t="t" r="r" b="b"/>
            <a:pathLst>
              <a:path w="14891205" h="6850835">
                <a:moveTo>
                  <a:pt x="0" y="0"/>
                </a:moveTo>
                <a:lnTo>
                  <a:pt x="14891204" y="0"/>
                </a:lnTo>
                <a:lnTo>
                  <a:pt x="14891204" y="6850835"/>
                </a:lnTo>
                <a:lnTo>
                  <a:pt x="0" y="685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2108" cy="10379311"/>
          </a:xfrm>
          <a:custGeom>
            <a:avLst/>
            <a:gdLst/>
            <a:ahLst/>
            <a:cxnLst/>
            <a:rect l="l" t="t" r="r" b="b"/>
            <a:pathLst>
              <a:path w="18452108" h="10379311">
                <a:moveTo>
                  <a:pt x="0" y="0"/>
                </a:moveTo>
                <a:lnTo>
                  <a:pt x="18452108" y="0"/>
                </a:lnTo>
                <a:lnTo>
                  <a:pt x="18452108" y="10379311"/>
                </a:lnTo>
                <a:lnTo>
                  <a:pt x="0" y="1037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14179"/>
            <a:ext cx="14340554" cy="7610656"/>
          </a:xfrm>
          <a:custGeom>
            <a:avLst/>
            <a:gdLst/>
            <a:ahLst/>
            <a:cxnLst/>
            <a:rect l="l" t="t" r="r" b="b"/>
            <a:pathLst>
              <a:path w="14340554" h="7610656">
                <a:moveTo>
                  <a:pt x="0" y="0"/>
                </a:moveTo>
                <a:lnTo>
                  <a:pt x="14340554" y="0"/>
                </a:lnTo>
                <a:lnTo>
                  <a:pt x="14340554" y="7610656"/>
                </a:lnTo>
                <a:lnTo>
                  <a:pt x="0" y="761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24399" y="3772157"/>
            <a:ext cx="647551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 smtClean="0">
                <a:solidFill>
                  <a:srgbClr val="000000"/>
                </a:solidFill>
                <a:latin typeface="Canva Sans Bold"/>
              </a:rPr>
              <a:t>Piyush</a:t>
            </a: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 Singh (2115000707) - M </a:t>
            </a:r>
            <a:endParaRPr lang="en-US" sz="33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4533900"/>
            <a:ext cx="6842446" cy="551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 smtClean="0">
                <a:solidFill>
                  <a:srgbClr val="000000"/>
                </a:solidFill>
                <a:latin typeface="Canva Sans Bold"/>
              </a:rPr>
              <a:t>Gagan</a:t>
            </a: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 Kumar (2115000392) - M </a:t>
            </a:r>
            <a:endParaRPr lang="en-US" sz="33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77754" y="5229225"/>
            <a:ext cx="646144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 smtClean="0">
                <a:solidFill>
                  <a:srgbClr val="000000"/>
                </a:solidFill>
                <a:latin typeface="Canva Sans Bold"/>
              </a:rPr>
              <a:t>Arshit</a:t>
            </a: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 Gupta (2115000206) - M </a:t>
            </a:r>
            <a:endParaRPr lang="en-US" sz="33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99617"/>
            <a:ext cx="14209102" cy="6458683"/>
          </a:xfrm>
          <a:custGeom>
            <a:avLst/>
            <a:gdLst/>
            <a:ahLst/>
            <a:cxnLst/>
            <a:rect l="l" t="t" r="r" b="b"/>
            <a:pathLst>
              <a:path w="14209102" h="6458683">
                <a:moveTo>
                  <a:pt x="0" y="0"/>
                </a:moveTo>
                <a:lnTo>
                  <a:pt x="14209102" y="0"/>
                </a:lnTo>
                <a:lnTo>
                  <a:pt x="14209102" y="6458683"/>
                </a:lnTo>
                <a:lnTo>
                  <a:pt x="0" y="645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</Words>
  <Application>Microsoft Office PowerPoint</Application>
  <PresentationFormat>Custom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Canva Sans 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Lokesh Gautam ( 2115000590 )</dc:title>
  <dc:creator>BP</dc:creator>
  <cp:lastModifiedBy>BP</cp:lastModifiedBy>
  <cp:revision>3</cp:revision>
  <dcterms:created xsi:type="dcterms:W3CDTF">2006-08-16T00:00:00Z</dcterms:created>
  <dcterms:modified xsi:type="dcterms:W3CDTF">2023-11-14T20:24:55Z</dcterms:modified>
  <dc:identifier>DAFzS274LGQ</dc:identifier>
</cp:coreProperties>
</file>